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0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5F25E1-1ED8-DC19-7C6C-09A1A2022E43}" v="184" dt="2021-07-26T18:22:36.6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1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E812A-79AD-4B27-8BEC-90BE6E972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546020-C457-46C9-B2CC-A2455EF5D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ADB39-800B-4029-959D-E53FBB835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00432-B26C-4547-B10D-574DD5C5A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CA724-E92D-4BC2-B22C-01087E80F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09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A1694-44C8-45F5-ADD9-7175F2D25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46C0A9-92D8-41F9-9E7C-4E5960B2CB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90592-2605-4FFA-9CF4-AF442A77E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2C4BF4-0284-47EE-8251-B0ACD300E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D3001-AA27-4B93-A38D-B492D2AC9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741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3B7F7F-39BE-4563-B4B4-BA72903986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60C313-08A5-4407-8786-8204D688E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60B4E-F0AA-4D1C-B496-7F2B3D3B2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78FE22-BF7A-4249-85E6-AEE1AFDB0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499F6-B063-46C5-B7B1-769384827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45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7C605-D8A5-49F7-B112-A58830322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5AECC-D2A3-4E05-81A4-4BE990B0A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536A87-9921-4E0F-8570-80041ABDB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AD6CD-3570-481C-BBB1-C8FD9BE72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5D71A-668F-4CE8-8A91-2441B9FF6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24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AAECB-1EF2-42BB-BACE-7BF830838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DE13FB-75AF-4554-805A-D86BC2EB5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01742-065C-4826-8E6B-B147C612A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86D13-BE83-43BE-AB08-AFAC3AEA7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7AEB1-23D9-4D3A-AC82-D83B05023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684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109FD-14DD-4071-BE93-FD842ADC1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D0DBB-945F-4CBD-BF7E-5845A3F1DA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A97D20-47E5-43BF-9283-25581711BB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24DFD2-1ED2-4D5C-ABA0-49387F8C9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E283F6-A206-429C-AE6D-75FEEC4FF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2F5825-72C7-4575-8D6D-C12EA2EFA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86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94F97-E9B6-4190-93F7-A64232098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968419-1076-499B-A320-B9ED24EB7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73DFC2-A84E-4EBC-BB5B-17ED08D3CD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AFC66D-4E63-4B28-8608-04464C5588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6B20E0-BF8A-4CC4-85C4-3F92A725C7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513C0B-954A-4EBE-9153-CE1DF255C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FF90AC-EF53-4131-8206-5B59BC93E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D6B627-D9FF-4110-8B9C-FF9973DFE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708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867A6-E5A0-4F81-A5B4-FAE72575B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299EE1-FBB6-4B71-8CB0-60E78F73E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AAFDBC-FF53-40D6-BDBB-91898E201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8A994F-0568-4DD3-A32B-7444CAE18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9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BF6BD4-925D-474F-B8BC-9ED43D563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DCA4CE-76B7-403F-8184-A232645B0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C89FDE-D0D3-4056-8828-9C271E844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73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EB404-6E47-4756-A403-F9EBF46A4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243A9-BD0C-4244-ABF9-50DD3194D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7A4E73-5A42-4193-81FB-8CE9A5A349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B11A7-27FF-4FAC-A4D9-04AC8B32C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A1712-C216-4C44-938F-AB61CE860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CF15A6-25FD-45CC-95BF-6FCC4AD31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83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A6188-B5C7-418E-B839-2F2E3F336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673251-C448-4B76-A0B1-97E82C721A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09F35-5C24-4E25-8B87-1AA3745F4A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4AAF39-C440-4BDE-8C6A-E241927AA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50EB-5B9B-4119-9D07-9ACF6534BBB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6A2244-8A03-4AE2-B642-244DDB02B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A8614-0E93-4019-A123-2B2324A03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25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05DDF4-80E8-4150-9AB7-8301E27B8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B1CD9A-00EC-42A2-9EBD-7027A8906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B064C-47C0-4CCA-BBB6-225E08A6B9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050EB-5B9B-4119-9D07-9ACF6534BBB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1557B-D0EF-4E93-97DC-79EF7AF7FA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DBA872-E84F-410B-8101-B27E4D65DD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EA3D0-4B0A-44C3-8A1F-0EAEC1704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97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pcsb.org/Page/3348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csb.org/cms/lib/FL01903687/Centricity/domain/176/pcs%20forms/2-3184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E524C-F092-43AF-B14B-ED09B9D072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PCS Connects Parent Orientation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FE6493-5BCF-4234-995A-FA9496BFA5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August 2021</a:t>
            </a:r>
          </a:p>
        </p:txBody>
      </p:sp>
    </p:spTree>
    <p:extLst>
      <p:ext uri="{BB962C8B-B14F-4D97-AF65-F5344CB8AC3E}">
        <p14:creationId xmlns:p14="http://schemas.microsoft.com/office/powerpoint/2010/main" val="3747519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577AC-21A3-4211-870B-263BDA598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PCS Connects?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01408-6BC0-4320-934E-A40D47E7E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PCS Connects is Pinellas County School’s one to one student device initiative.</a:t>
            </a:r>
          </a:p>
          <a:p>
            <a:r>
              <a:rPr lang="en-US" dirty="0"/>
              <a:t> Students in grades three through ten will be assigned a Dell laptop to be used during the school day and at home.</a:t>
            </a:r>
          </a:p>
          <a:p>
            <a:r>
              <a:rPr lang="en-US" dirty="0"/>
              <a:t>Digital resources will be embedded in daily face to face instruction to facilitate research, creation, critical thinking and collaboration.</a:t>
            </a:r>
          </a:p>
          <a:p>
            <a:r>
              <a:rPr lang="en-US" dirty="0"/>
              <a:t>The devices will also be available to extend learning after school hours for enrichment and reinforcement of the curriculum.</a:t>
            </a:r>
          </a:p>
        </p:txBody>
      </p:sp>
    </p:spTree>
    <p:extLst>
      <p:ext uri="{BB962C8B-B14F-4D97-AF65-F5344CB8AC3E}">
        <p14:creationId xmlns:p14="http://schemas.microsoft.com/office/powerpoint/2010/main" val="385453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371AC-C556-4D43-9658-629AD2367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Visit the PCS Connects website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1E11C81-B7DD-4C21-9405-A49B1315F7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04" y="1690688"/>
            <a:ext cx="7484098" cy="4351338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10A1361-D160-48A7-936B-A22A6CDD882F}"/>
              </a:ext>
            </a:extLst>
          </p:cNvPr>
          <p:cNvSpPr txBox="1"/>
          <p:nvPr/>
        </p:nvSpPr>
        <p:spPr>
          <a:xfrm>
            <a:off x="7097770" y="3105493"/>
            <a:ext cx="4868563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information including:</a:t>
            </a:r>
          </a:p>
          <a:p>
            <a:r>
              <a:rPr lang="en-US" sz="2800" dirty="0"/>
              <a:t>Tech Support for Parents</a:t>
            </a:r>
          </a:p>
          <a:p>
            <a:r>
              <a:rPr lang="en-US" sz="2800" dirty="0"/>
              <a:t>FAQs</a:t>
            </a:r>
          </a:p>
          <a:p>
            <a:r>
              <a:rPr lang="en-US" sz="2800" dirty="0"/>
              <a:t>Parent Canvas access</a:t>
            </a:r>
          </a:p>
          <a:p>
            <a:r>
              <a:rPr lang="en-US" sz="2800" dirty="0"/>
              <a:t>Tech Bytes (short videos)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24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09B5F-8A5F-4D21-A470-EC8557B8A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Responsibility for and care of the laptop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102F3-1A09-4DDD-A5E1-3E912931C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The PCS Connects laptop is an important instructional resource. Just like textbooks and library books, students are responsible to take care of and not lose or damage the device. </a:t>
            </a:r>
          </a:p>
          <a:p>
            <a:r>
              <a:rPr lang="en-US" dirty="0"/>
              <a:t>Students should bring their device to class each day fully charged and ready for learning.</a:t>
            </a:r>
          </a:p>
          <a:p>
            <a:r>
              <a:rPr lang="en-US"/>
              <a:t>Just like with textbooks, students are expected to return their assigned devices in good working order. </a:t>
            </a:r>
            <a:r>
              <a:rPr lang="en-US" dirty="0">
                <a:hlinkClick r:id="rId2"/>
              </a:rPr>
              <a:t>Parent/Student Responsibility Form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1398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98F02A9CD1EA4CA01D542154EF4708" ma:contentTypeVersion="8" ma:contentTypeDescription="Create a new document." ma:contentTypeScope="" ma:versionID="a3230d5cb1df2c2c00702b3101610e07">
  <xsd:schema xmlns:xsd="http://www.w3.org/2001/XMLSchema" xmlns:xs="http://www.w3.org/2001/XMLSchema" xmlns:p="http://schemas.microsoft.com/office/2006/metadata/properties" xmlns:ns2="9de80d2c-c844-4b81-b18d-6e92b4f56d1b" xmlns:ns3="47e1b0fa-da01-41ea-ae20-7b74e8d92ae0" targetNamespace="http://schemas.microsoft.com/office/2006/metadata/properties" ma:root="true" ma:fieldsID="d2b67c4f70752b61fc35b4440a9afa3a" ns2:_="" ns3:_="">
    <xsd:import namespace="9de80d2c-c844-4b81-b18d-6e92b4f56d1b"/>
    <xsd:import namespace="47e1b0fa-da01-41ea-ae20-7b74e8d92a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e80d2c-c844-4b81-b18d-6e92b4f56d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e1b0fa-da01-41ea-ae20-7b74e8d92ae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A1F094-992D-4246-84E8-34AD869E45E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A0280A-1ABD-4B6C-92D0-335443BC1A54}">
  <ds:schemaRefs>
    <ds:schemaRef ds:uri="http://purl.org/dc/elements/1.1/"/>
    <ds:schemaRef ds:uri="http://schemas.microsoft.com/office/2006/metadata/properties"/>
    <ds:schemaRef ds:uri="bfbe32e7-e950-4f07-a215-e90bf0242476"/>
    <ds:schemaRef ds:uri="http://purl.org/dc/terms/"/>
    <ds:schemaRef ds:uri="42d8e498-9609-4d8d-8e55-68b1bd879a5c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B622F28-591E-442E-A30C-BA2AF19421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e80d2c-c844-4b81-b18d-6e92b4f56d1b"/>
    <ds:schemaRef ds:uri="47e1b0fa-da01-41ea-ae20-7b74e8d92a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122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PCS Connects Parent Orientation</vt:lpstr>
      <vt:lpstr>What is PCS Connects?</vt:lpstr>
      <vt:lpstr>Visit the PCS Connects website</vt:lpstr>
      <vt:lpstr>Responsibility for and care of the laptop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PCS Connects Parent Orientation</dc:title>
  <dc:creator>Kolosey Connie</dc:creator>
  <cp:lastModifiedBy>Kolosey Connie</cp:lastModifiedBy>
  <cp:revision>23</cp:revision>
  <dcterms:created xsi:type="dcterms:W3CDTF">2021-07-22T17:25:39Z</dcterms:created>
  <dcterms:modified xsi:type="dcterms:W3CDTF">2021-08-16T15:39:05Z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0x010100E298F02A9CD1EA4CA01D542154EF4708</vt:lpwstr>
  </property>
</Properties>
</file>